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35" r:id="rId4"/>
    <p:sldId id="539" r:id="rId5"/>
    <p:sldId id="553" r:id="rId6"/>
    <p:sldId id="536" r:id="rId7"/>
    <p:sldId id="542" r:id="rId8"/>
    <p:sldId id="543" r:id="rId9"/>
    <p:sldId id="540" r:id="rId10"/>
    <p:sldId id="541" r:id="rId11"/>
    <p:sldId id="548" r:id="rId12"/>
    <p:sldId id="545" r:id="rId13"/>
    <p:sldId id="554" r:id="rId14"/>
    <p:sldId id="544" r:id="rId15"/>
    <p:sldId id="550" r:id="rId16"/>
    <p:sldId id="551" r:id="rId17"/>
    <p:sldId id="552" r:id="rId18"/>
    <p:sldId id="546" r:id="rId19"/>
    <p:sldId id="547" r:id="rId20"/>
    <p:sldId id="477" r:id="rId21"/>
    <p:sldId id="399" r:id="rId22"/>
    <p:sldId id="409" r:id="rId23"/>
    <p:sldId id="481" r:id="rId24"/>
    <p:sldId id="482" r:id="rId25"/>
    <p:sldId id="5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5/Exercise_Form/webapp/controller/MyView.controller.js" TargetMode="External"/><Relationship Id="rId4" Type="http://schemas.openxmlformats.org/officeDocument/2006/relationships/hyperlink" Target="https://github.com/soyuztechnologies/HPC_Training/blob/master/Day%205/Exercise_Form/webapp/view/MyView.view.x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9.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4/Exercise_firstUI5/webapp/manifest.jso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4/Exercise_firstUI5/webapp/view/MyView.view.xml" TargetMode="External"/><Relationship Id="rId5" Type="http://schemas.openxmlformats.org/officeDocument/2006/relationships/hyperlink" Target="https://github.com/soyuztechnologies/HPC_Training/blob/master/Day%204/Exercise_firstUI5/webapp/controller/MyView.controller.js" TargetMode="External"/><Relationship Id="rId4" Type="http://schemas.openxmlformats.org/officeDocument/2006/relationships/hyperlink" Target="https://github.com/soyuztechnologies/HPC_Training/blob/master/Day%204/Exercise_firstUI5/webapp/index.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OPP’s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A9F2B81-39FE-4BA0-A99E-72A0ABFBE79C}"/>
              </a:ext>
            </a:extLst>
          </p:cNvPr>
          <p:cNvPicPr>
            <a:picLocks noChangeAspect="1"/>
          </p:cNvPicPr>
          <p:nvPr/>
        </p:nvPicPr>
        <p:blipFill>
          <a:blip r:embed="rId3"/>
          <a:stretch>
            <a:fillRect/>
          </a:stretch>
        </p:blipFill>
        <p:spPr>
          <a:xfrm>
            <a:off x="881159" y="698703"/>
            <a:ext cx="10429682" cy="5849401"/>
          </a:xfrm>
          <a:prstGeom prst="rect">
            <a:avLst/>
          </a:prstGeom>
        </p:spPr>
      </p:pic>
    </p:spTree>
    <p:extLst>
      <p:ext uri="{BB962C8B-B14F-4D97-AF65-F5344CB8AC3E}">
        <p14:creationId xmlns:p14="http://schemas.microsoft.com/office/powerpoint/2010/main" val="534906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18914"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12393</TotalTime>
  <Words>2396</Words>
  <Application>Microsoft Office PowerPoint</Application>
  <PresentationFormat>Widescreen</PresentationFormat>
  <Paragraphs>345</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1033</cp:revision>
  <dcterms:created xsi:type="dcterms:W3CDTF">2016-07-10T03:33:26Z</dcterms:created>
  <dcterms:modified xsi:type="dcterms:W3CDTF">2022-01-17T16:31:12Z</dcterms:modified>
</cp:coreProperties>
</file>